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Black"/>
      <p:bold r:id="rId13"/>
      <p:boldItalic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Black-bold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Black-boldItalic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f53eb06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f53eb06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f0f4aa6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f0f4aa6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f0f4aa67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f0f4aa67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f0f4aa67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f0f4aa67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f0f4aa6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f0f4aa6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f0f4aa6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f0f4aa6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5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0.png"/><Relationship Id="rId13" Type="http://schemas.openxmlformats.org/officeDocument/2006/relationships/image" Target="../media/image17.gif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Relationship Id="rId1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.gif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hyperlink" Target="https://go.gale.com/ps/retrieve.do?tabID=T001&amp;resultListType=RESULT_LIST&amp;searchResultsType=SingleTab&amp;retrievalId=c18090c7-213a-466b-bcd8-921239610361&amp;hitCount=389&amp;searchType=BasicSearchForm&amp;currentPosition=19&amp;docId=GALE%7CCV2644150968&amp;docType=Topic+overview&amp;sort=Relevance&amp;contentSegment=ZXBE-MOD1&amp;prodId=GPS&amp;pageNum=1&amp;contentSet=GALE%7CCV2644150968&amp;searchId=R3&amp;userGroupName=clov45023&amp;inPS=tru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hyperlink" Target="https://www.atomicarchive.com/science/effects/emp.html" TargetMode="External"/><Relationship Id="rId9" Type="http://schemas.openxmlformats.org/officeDocument/2006/relationships/hyperlink" Target="https://go.gale.com/ps/retrieve.do?tabID=T001&amp;resultListType=RESULT_LIST&amp;searchResultsType=SingleTab&amp;retrievalId=9ede6588-7733-4b1b-b615-12ad73df98e8&amp;hitCount=389&amp;searchType=BasicSearchForm&amp;currentPosition=6&amp;docId=GALE%7CCX3468302089&amp;docType=Topic+overview&amp;sort=Relevance&amp;contentSegment=ZXAP-VRL&amp;prodId=GPS&amp;pageNum=1&amp;contentSet=GALE%7CCX3468302089&amp;searchId=R3&amp;userGroupName=clov45023&amp;inPS=true" TargetMode="External"/><Relationship Id="rId5" Type="http://schemas.openxmlformats.org/officeDocument/2006/relationships/hyperlink" Target="https://go.galegroup.com/ps/retrieve.do?tabID=T001&amp;resultListType=RESULT_LIST&amp;searchResultsType=SingleTab&amp;retrievalId=98c79ea9-c7b8-404c-8393-d527e9de77d0&amp;hitCount=1413&amp;searchType=BasicSearchForm&amp;currentPosition=1&amp;docId=GALE%7CCX3434900069&amp;docType=Topic+overview&amp;sort=Relevance&amp;contentSegment=ZXAP-VRL&amp;prodId=GPS&amp;pageNum=1&amp;contentSet=GALE%7CCX3434900069&amp;searchId=R1&amp;userGroupName=clov45023&amp;inPS=true" TargetMode="External"/><Relationship Id="rId6" Type="http://schemas.openxmlformats.org/officeDocument/2006/relationships/hyperlink" Target="https://go.gale.com/ps/retrieve.do?tabID=T001&amp;resultListType=RESULT_LIST&amp;searchResultsType=SingleTab&amp;retrievalId=e79dea36-056f-41f9-b383-989a5247848e&amp;hitCount=1491&amp;searchType=BasicSearchForm&amp;currentPosition=4&amp;docId=GALE%7CEJ3048700255&amp;docType=Topic+overview&amp;sort=Relevance&amp;contentSegment=ZXBK-MOD1&amp;prodId=GPS&amp;pageNum=1&amp;contentSet=GALE%7CEJ3048700255&amp;searchId=R1&amp;userGroupName=clov45023&amp;inPS=true" TargetMode="External"/><Relationship Id="rId7" Type="http://schemas.openxmlformats.org/officeDocument/2006/relationships/hyperlink" Target="https://go.gale.com/ps/i.do?p=GPS&amp;u=clov45023&amp;v=2.1&amp;it=r&amp;id=GALE%7CA503308151&amp;retrievalId=62cd8d95-85e1-4a1d-b17f-416308f7b6dc&amp;inPS=true&amp;linkSource=interlink&amp;sid=bookmark-GPS" TargetMode="External"/><Relationship Id="rId8" Type="http://schemas.openxmlformats.org/officeDocument/2006/relationships/hyperlink" Target="https://go.gale.com/ps/retrieve.do?tabID=T001&amp;resultListType=RESULT_LIST&amp;searchResultsType=SingleTab&amp;retrievalId=5daa81c2-b083-49b6-a3d4-6a6c24a26d45&amp;hitCount=389&amp;searchType=BasicSearchForm&amp;currentPosition=1&amp;docId=GALE%7CCX3401801975&amp;docType=Topic+overview&amp;sort=Relevance&amp;contentSegment=ZXAP-VRL&amp;prodId=GPS&amp;pageNum=1&amp;contentSet=GALE%7CCX3401801975&amp;searchId=R2&amp;userGroupName=clov45023&amp;inPS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Roboto Black"/>
                <a:ea typeface="Roboto Black"/>
                <a:cs typeface="Roboto Black"/>
                <a:sym typeface="Roboto Black"/>
              </a:rPr>
              <a:t>Electromagnetic Waves NUCLEAR Bombs</a:t>
            </a:r>
            <a:endParaRPr>
              <a:solidFill>
                <a:srgbClr val="674EA7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Skye Yang</a:t>
            </a:r>
            <a:endParaRPr b="1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971800" y="0"/>
            <a:ext cx="3200400" cy="5143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3933" r="13428" t="0"/>
          <a:stretch/>
        </p:blipFill>
        <p:spPr>
          <a:xfrm>
            <a:off x="2971800" y="0"/>
            <a:ext cx="320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497550" y="137160"/>
            <a:ext cx="2148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History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20040" y="320050"/>
            <a:ext cx="2560200" cy="4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Development of an atomic bomb started in 1932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 success from the U.S.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Manhattan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Project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Led by Robert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Oppenheimer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 successful detonation on Alamogordo, New Mexico 1945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Most famous use is on Hiroshima and Nagasaki, Japan 1945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6492240" y="320050"/>
            <a:ext cx="2560200" cy="4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Releases large amounts of energy from a nuclear reaction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Uses Uranium or Plutonium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They were use by planes dropping them down on large open places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After an explosion, it produces EM waves like radio and gamma rays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2971800" y="0"/>
            <a:ext cx="3200400" cy="5143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30295" r="28520" t="0"/>
          <a:stretch/>
        </p:blipFill>
        <p:spPr>
          <a:xfrm>
            <a:off x="2971800" y="0"/>
            <a:ext cx="3200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20040" y="320050"/>
            <a:ext cx="2560200" cy="4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In 1952, it’s </a:t>
            </a: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successor</a:t>
            </a: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Hydrogen</a:t>
            </a: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Bomb was created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The U.S. first successfully denoted a H-Bomb near Bikini Atoll in the Marshall Islands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The only real use of H Bombs were to </a:t>
            </a: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intimate your enemies</a:t>
            </a: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291900" y="137150"/>
            <a:ext cx="256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Evolved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492240" y="320050"/>
            <a:ext cx="2560200" cy="4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Instead of using a nuclear reaction, it uses a thermonuclear reaction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H Bombs are were more powerful than atomic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Instead of dropping bombs, people use them as missiles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225" y="3908125"/>
            <a:ext cx="1148250" cy="11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2971800" y="0"/>
            <a:ext cx="3200400" cy="5143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17745" r="47254" t="0"/>
          <a:stretch/>
        </p:blipFill>
        <p:spPr>
          <a:xfrm>
            <a:off x="2971800" y="175"/>
            <a:ext cx="3200401" cy="51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6492240" y="320050"/>
            <a:ext cx="2560200" cy="4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The United States became the most </a:t>
            </a:r>
            <a:r>
              <a:rPr lang="en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powerful nation in the world</a:t>
            </a:r>
            <a:endParaRPr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World wars are less likely to happen</a:t>
            </a:r>
            <a:endParaRPr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Soldiers lives aren’t at risk</a:t>
            </a:r>
            <a:endParaRPr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291900" y="137150"/>
            <a:ext cx="256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Benefits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20040" y="320050"/>
            <a:ext cx="2560200" cy="4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en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 got an amazing movie about Robert</a:t>
            </a:r>
            <a:endParaRPr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Japan lost its empiristic cultural and became kawaii anime sushi work  cultural</a:t>
            </a:r>
            <a:endParaRPr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Funny Spongebob theory</a:t>
            </a:r>
            <a:endParaRPr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It’s so good using it in Call Of Duty MW2 and Mobile</a:t>
            </a:r>
            <a:endParaRPr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30362" r="0" t="0"/>
          <a:stretch/>
        </p:blipFill>
        <p:spPr>
          <a:xfrm>
            <a:off x="6516825" y="2903200"/>
            <a:ext cx="2398576" cy="19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263" y="1119178"/>
            <a:ext cx="1403874" cy="93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138" y="677975"/>
            <a:ext cx="1460675" cy="14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6325" y="3323032"/>
            <a:ext cx="1257282" cy="943434"/>
          </a:xfrm>
          <a:prstGeom prst="flowChartOnlineStorage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0650" y="4545500"/>
            <a:ext cx="528050" cy="5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9824" y="4036050"/>
            <a:ext cx="1404000" cy="10155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10">
            <a:alphaModFix/>
          </a:blip>
          <a:srcRect b="27055" l="24608" r="24608" t="27055"/>
          <a:stretch/>
        </p:blipFill>
        <p:spPr>
          <a:xfrm>
            <a:off x="4344490" y="2647782"/>
            <a:ext cx="415200" cy="50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64434" y="3028721"/>
            <a:ext cx="481725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78577" y="3095140"/>
            <a:ext cx="415200" cy="415200"/>
          </a:xfrm>
          <a:prstGeom prst="flowChartOffpageConnector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13">
            <a:alphaModFix/>
          </a:blip>
          <a:srcRect b="12365" l="0" r="0" t="12372"/>
          <a:stretch/>
        </p:blipFill>
        <p:spPr>
          <a:xfrm>
            <a:off x="666950" y="4186575"/>
            <a:ext cx="1959000" cy="82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20501" y="3443300"/>
            <a:ext cx="1959000" cy="1102200"/>
          </a:xfrm>
          <a:prstGeom prst="teardrop">
            <a:avLst>
              <a:gd fmla="val 16560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93" y="3173351"/>
            <a:ext cx="1434849" cy="1881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6492240" y="320050"/>
            <a:ext cx="2560200" cy="4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Can kill over 10,000 people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radiation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from a bomb can ruin the entire ecosystem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Can harm many generations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It’s a fear tactic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Nations can gain power and conquer with just having it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Any nation can just use them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2971800" y="0"/>
            <a:ext cx="3200400" cy="5143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0" l="30192" r="30188" t="0"/>
          <a:stretch/>
        </p:blipFill>
        <p:spPr>
          <a:xfrm>
            <a:off x="2971800" y="0"/>
            <a:ext cx="3200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3573750" y="137160"/>
            <a:ext cx="2148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Risks</a:t>
            </a:r>
            <a:endParaRPr b="1" sz="4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20040" y="320050"/>
            <a:ext cx="2560200" cy="4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It gives a very boring excuse of post 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apocalyptic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worlds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Most nuking jokes are not funny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It made the Soviet Union become a powerful nation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Also North 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Korea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2971800" y="0"/>
            <a:ext cx="61722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2758500" y="60950"/>
            <a:ext cx="256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Future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20040" y="320050"/>
            <a:ext cx="2560200" cy="4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rPr>
              <a:t>It’s probably never going to be use in a very bad way</a:t>
            </a:r>
            <a:endParaRPr>
              <a:solidFill>
                <a:srgbClr val="FFE5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rPr>
              <a:t>Especially</a:t>
            </a:r>
            <a:r>
              <a:rPr lang="en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rPr>
              <a:t> with the technology we have now</a:t>
            </a:r>
            <a:endParaRPr>
              <a:solidFill>
                <a:srgbClr val="FFE5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rPr>
              <a:t>Making a more powerful nuclear bomb would be very irrelevant</a:t>
            </a:r>
            <a:endParaRPr>
              <a:solidFill>
                <a:srgbClr val="FFE5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17" y="1036198"/>
            <a:ext cx="6172200" cy="41073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3017050" y="1296175"/>
            <a:ext cx="256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Look, this ain’t happening anytime soon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1" y="2038350"/>
            <a:ext cx="4572001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https://www.atomicarchive.com/science/effects/emp.html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https://go.galegroup.com/ps/retrieve.do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https://go.gale.com/ps/retrieve.do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https://go.gale.com/ps/i.do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https://go.gale.com/ps/retrieve.do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https://go.gale.com/ps/retrieve.do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https://go.gale.com/ps/retrieve.do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</a:rPr>
              <a:t>https://go.gale.com/ps/retrieve.do</a:t>
            </a:r>
            <a:endParaRPr u="sng">
              <a:solidFill>
                <a:schemeClr val="hlink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32984" y="83150"/>
            <a:ext cx="1303490" cy="16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5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